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256" r:id="rId2"/>
    <p:sldId id="257" r:id="rId3"/>
    <p:sldId id="272" r:id="rId4"/>
    <p:sldId id="275" r:id="rId5"/>
    <p:sldId id="277" r:id="rId6"/>
    <p:sldId id="305" r:id="rId7"/>
    <p:sldId id="307" r:id="rId8"/>
    <p:sldId id="297" r:id="rId9"/>
    <p:sldId id="306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96" r:id="rId23"/>
    <p:sldId id="286" r:id="rId24"/>
    <p:sldId id="287" r:id="rId25"/>
    <p:sldId id="288" r:id="rId26"/>
    <p:sldId id="290" r:id="rId27"/>
    <p:sldId id="291" r:id="rId28"/>
    <p:sldId id="304" r:id="rId29"/>
    <p:sldId id="289" r:id="rId30"/>
    <p:sldId id="292" r:id="rId31"/>
    <p:sldId id="309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devis »</a:t>
            </a:r>
          </a:p>
        </p:txBody>
      </p:sp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603F68F2-BE57-4ACF-AE7D-11B81266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76" y="1528011"/>
            <a:ext cx="6400048" cy="4728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661469"/>
          </a:xfrm>
        </p:spPr>
        <p:txBody>
          <a:bodyPr>
            <a:normAutofit fontScale="90000"/>
          </a:bodyPr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4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11B1BD8-A71F-441E-A008-7E45FDAD5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  <p:pic>
        <p:nvPicPr>
          <p:cNvPr id="6" name="Graphique 5" descr="Liste de vérification (droite à gauche)">
            <a:extLst>
              <a:ext uri="{FF2B5EF4-FFF2-40B4-BE49-F238E27FC236}">
                <a16:creationId xmlns:a16="http://schemas.microsoft.com/office/drawing/2014/main" id="{896E36B7-2F4E-43A5-81D2-F7BE870F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179" y="4171629"/>
            <a:ext cx="914400" cy="914400"/>
          </a:xfrm>
          <a:prstGeom prst="rect">
            <a:avLst/>
          </a:prstGeom>
        </p:spPr>
      </p:pic>
      <p:pic>
        <p:nvPicPr>
          <p:cNvPr id="8" name="Graphique 7" descr="Flèche en cercle">
            <a:extLst>
              <a:ext uri="{FF2B5EF4-FFF2-40B4-BE49-F238E27FC236}">
                <a16:creationId xmlns:a16="http://schemas.microsoft.com/office/drawing/2014/main" id="{2C376766-3A7C-4187-9CC3-585A3662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467" y="4088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228</Words>
  <Application>Microsoft Office PowerPoint</Application>
  <PresentationFormat>Grand écran</PresentationFormat>
  <Paragraphs>86</Paragraphs>
  <Slides>34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Pourquoi l'agilité ?</vt:lpstr>
      <vt:lpstr>Agilité</vt:lpstr>
      <vt:lpstr>Equipe projet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devis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CHRETIEN Romain</dc:creator>
  <cp:lastModifiedBy>Ulrich HASSED</cp:lastModifiedBy>
  <cp:revision>4</cp:revision>
  <dcterms:created xsi:type="dcterms:W3CDTF">2020-05-12T14:13:29Z</dcterms:created>
  <dcterms:modified xsi:type="dcterms:W3CDTF">2020-05-13T06:42:03Z</dcterms:modified>
</cp:coreProperties>
</file>